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80F9"/>
    <a:srgbClr val="544E9C"/>
    <a:srgbClr val="322F5D"/>
    <a:srgbClr val="4E2849"/>
    <a:srgbClr val="32056B"/>
    <a:srgbClr val="422A4C"/>
    <a:srgbClr val="25013C"/>
    <a:srgbClr val="5600E8"/>
    <a:srgbClr val="BB86FC"/>
    <a:srgbClr val="FAF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11" y="174252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7834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42" y="2518957"/>
            <a:ext cx="4353317" cy="23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87" y="3256539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73" y="3296387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842202" y="1688981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6</cp:revision>
  <dcterms:created xsi:type="dcterms:W3CDTF">2022-04-30T01:30:51Z</dcterms:created>
  <dcterms:modified xsi:type="dcterms:W3CDTF">2022-06-15T03:29:12Z</dcterms:modified>
</cp:coreProperties>
</file>